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1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80E41-59C2-413D-8E1B-7C731E6FFB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44B187-DFAC-4608-8299-3B8A17E89F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567E90-2DB8-4C42-A2A2-BFAA1A82F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28C8E-2A63-4BE3-B0D6-84205354E3AD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606ECE-0852-4553-B37B-7DF6CC34B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1E601-CB6F-4B2A-85C7-A8F3E9340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58416-0D2C-4BC0-88A2-F3C214CF6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690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6BA68-0C95-4257-B0A0-9199B3BD5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6CCEA3-7CC8-4112-906A-3236A2E288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404E12-16DA-4F04-94C4-1D1281C9B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28C8E-2A63-4BE3-B0D6-84205354E3AD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8E822-85BC-4E0A-A4CD-CB01C1A43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82E0C9-AC27-49EA-A25B-6F88E6548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58416-0D2C-4BC0-88A2-F3C214CF6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139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57DFA7-EDB7-4C28-982F-6635C877FA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0E025F-31AB-4F19-B71E-42776D9BE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3006F4-85B9-420B-B51E-2A74E12D6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28C8E-2A63-4BE3-B0D6-84205354E3AD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4ADD76-DD6B-45EA-9152-4AECB2AED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E87757-BF3D-461F-AD2E-B9B42909B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58416-0D2C-4BC0-88A2-F3C214CF6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024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A419E-B46B-4E44-A995-E4EE566E6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D2605-B2A9-4980-89B3-161E08B523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53315D-DB89-4CAB-88CD-2509C65B4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28C8E-2A63-4BE3-B0D6-84205354E3AD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C6F49-6E41-4468-9FE1-FA78EE393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408ED-3F6F-4745-B3AF-F16EAF43E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58416-0D2C-4BC0-88A2-F3C214CF6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381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1B3E1-F2FC-4687-A6DA-E52C5351B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699F0-0BBA-47E8-8101-C6FB32C28C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FACA9E-E0BA-466A-94A6-DD3AC3BF8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28C8E-2A63-4BE3-B0D6-84205354E3AD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4743D-28FA-450F-86E4-BE3164C60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86985-CCF1-4EB4-9BD8-4BD8A7184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58416-0D2C-4BC0-88A2-F3C214CF6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859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4846A-F171-4B86-A630-24D495242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A4BA12-3617-434B-9579-6A5AA0663B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3BB3B5-CF7E-444F-861B-BACE63564F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FE6693-EB60-4B3A-82D2-E3E28ED6D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28C8E-2A63-4BE3-B0D6-84205354E3AD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B63C39-7309-409E-B72D-2749DDB0E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BC223A-38D3-4201-90CA-C0363EB21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58416-0D2C-4BC0-88A2-F3C214CF6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108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8F587-3671-443F-AD31-94921AB49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5AEA8D-F6D1-4BA3-A089-384ADF5587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BB3CAB-AFF6-4294-A17B-0E0C503961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6B60C8-6375-42E2-A74A-260FC1E133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8994B1-E664-4D26-90E8-4A6447473A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7F15AB-73E2-4F95-97A6-8EC5809E1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28C8E-2A63-4BE3-B0D6-84205354E3AD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11227F-1C2F-4295-BE53-7D72EE00D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10C49A-8DBE-48A4-9AC3-A2E8E48DA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58416-0D2C-4BC0-88A2-F3C214CF6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050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CA013-2DF1-44F4-8069-308C5CF62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C237F6-6305-459C-89D3-9B633C7DB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28C8E-2A63-4BE3-B0D6-84205354E3AD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B99901-ACBF-490F-8756-806583491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4132D1-0C72-4D3E-99D0-B8AEFD61B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58416-0D2C-4BC0-88A2-F3C214CF6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357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DD5530-B1EF-4855-A3CE-C876DB749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28C8E-2A63-4BE3-B0D6-84205354E3AD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F20BF0-E343-486F-B329-72CD5F65F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998E1A-3C25-4F82-903C-287ABFA33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58416-0D2C-4BC0-88A2-F3C214CF6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242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6397E-FB7C-47FF-82B4-A428DD4B1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AD9EA-F184-4B9A-9B01-ADB0B4ADE1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859987-99A5-4E63-A994-7B537977E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A207B-0D1E-4C24-8585-F6EC28509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28C8E-2A63-4BE3-B0D6-84205354E3AD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998190-8947-46E3-8CDF-5F4E24A63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F7F03-ED4C-42E8-8D44-2A19D52F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58416-0D2C-4BC0-88A2-F3C214CF6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230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1D07A-09AB-438B-8F7F-B40C0C602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444103-5239-461D-975B-118048931C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3A4BB5-9FD3-49EB-8EA5-17411821A1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2472B0-7178-455D-940D-713A7952C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28C8E-2A63-4BE3-B0D6-84205354E3AD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100152-3AE2-4E31-9247-970CBA85C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236D72-786C-4CF4-BDDF-0D6C2C1C3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58416-0D2C-4BC0-88A2-F3C214CF6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997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EC879D-459E-42A0-BE96-FCA1B1401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F21A3B-2DC4-418D-9631-F466BE6EC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ECCA9D-A622-4AC3-96FD-3236EB999F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628C8E-2A63-4BE3-B0D6-84205354E3AD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A73310-ED27-4EC4-9E36-41C49FFF99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279CF-F041-4126-AEF6-8A6BCCF2D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758416-0D2C-4BC0-88A2-F3C214CF6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523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28FF1-6E0E-45C7-9FF5-04C067B4ED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AC2773-3561-4416-8E4E-275EC7B92A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45D4D3BB-ABF5-4EF6-B2FF-34CDDF0F20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0" y="1243013"/>
            <a:ext cx="91440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885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Jérémie Laval</dc:creator>
  <cp:lastModifiedBy>Jérémie Laval</cp:lastModifiedBy>
  <cp:revision>1</cp:revision>
  <dcterms:created xsi:type="dcterms:W3CDTF">2019-05-10T19:58:10Z</dcterms:created>
  <dcterms:modified xsi:type="dcterms:W3CDTF">2019-05-10T20:01:19Z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jelaval@microsoft.com</vt:lpwstr>
  </property>
  <property fmtid="{D5CDD505-2E9C-101B-9397-08002B2CF9AE}" pid="5" name="MSIP_Label_f42aa342-8706-4288-bd11-ebb85995028c_SetDate">
    <vt:lpwstr>2019-05-10T20:00:52.5392422Z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12210d3b-f4ce-4ac5-b843-7efeebe1a13d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